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7.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6.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7.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heme/themeOverride8.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9.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10.xml" ContentType="application/vnd.openxmlformats-officedocument.themeOverride+xml"/>
  <Override PartName="/ppt/notesSlides/notesSlide77.xml" ContentType="application/vnd.openxmlformats-officedocument.presentationml.notesSlide+xml"/>
  <Override PartName="/ppt/theme/themeOverride11.xml" ContentType="application/vnd.openxmlformats-officedocument.themeOverride+xml"/>
  <Override PartName="/ppt/notesSlides/notesSlide78.xml" ContentType="application/vnd.openxmlformats-officedocument.presentationml.notesSlide+xml"/>
  <Override PartName="/ppt/theme/themeOverride12.xml" ContentType="application/vnd.openxmlformats-officedocument.themeOverr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heme/themeOverride13.xml" ContentType="application/vnd.openxmlformats-officedocument.themeOverr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40.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heme/themeOverride14.xml" ContentType="application/vnd.openxmlformats-officedocument.themeOverr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heme/themeOverride15.xml" ContentType="application/vnd.openxmlformats-officedocument.themeOverride+xml"/>
  <Override PartName="/ppt/notesSlides/notesSlide125.xml" ContentType="application/vnd.openxmlformats-officedocument.presentationml.notesSlide+xml"/>
  <Override PartName="/ppt/theme/themeOverride16.xml" ContentType="application/vnd.openxmlformats-officedocument.themeOverr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202" r:id="rId17"/>
    <p:sldMasterId id="2147484230" r:id="rId18"/>
  </p:sldMasterIdLst>
  <p:notesMasterIdLst>
    <p:notesMasterId r:id="rId153"/>
  </p:notesMasterIdLst>
  <p:sldIdLst>
    <p:sldId id="490" r:id="rId19"/>
    <p:sldId id="449" r:id="rId20"/>
    <p:sldId id="508" r:id="rId21"/>
    <p:sldId id="509" r:id="rId22"/>
    <p:sldId id="257" r:id="rId23"/>
    <p:sldId id="258" r:id="rId24"/>
    <p:sldId id="259" r:id="rId25"/>
    <p:sldId id="578" r:id="rId26"/>
    <p:sldId id="400" r:id="rId27"/>
    <p:sldId id="414" r:id="rId28"/>
    <p:sldId id="491" r:id="rId29"/>
    <p:sldId id="492" r:id="rId30"/>
    <p:sldId id="493" r:id="rId31"/>
    <p:sldId id="494" r:id="rId32"/>
    <p:sldId id="495" r:id="rId33"/>
    <p:sldId id="496" r:id="rId34"/>
    <p:sldId id="497" r:id="rId35"/>
    <p:sldId id="498" r:id="rId36"/>
    <p:sldId id="499" r:id="rId37"/>
    <p:sldId id="510" r:id="rId38"/>
    <p:sldId id="511" r:id="rId39"/>
    <p:sldId id="441" r:id="rId40"/>
    <p:sldId id="512" r:id="rId41"/>
    <p:sldId id="513" r:id="rId42"/>
    <p:sldId id="261" r:id="rId43"/>
    <p:sldId id="514" r:id="rId44"/>
    <p:sldId id="515" r:id="rId45"/>
    <p:sldId id="516" r:id="rId46"/>
    <p:sldId id="517" r:id="rId47"/>
    <p:sldId id="518" r:id="rId48"/>
    <p:sldId id="521" r:id="rId49"/>
    <p:sldId id="522" r:id="rId50"/>
    <p:sldId id="523" r:id="rId51"/>
    <p:sldId id="524" r:id="rId52"/>
    <p:sldId id="525" r:id="rId53"/>
    <p:sldId id="526" r:id="rId54"/>
    <p:sldId id="430" r:id="rId55"/>
    <p:sldId id="428" r:id="rId56"/>
    <p:sldId id="412" r:id="rId57"/>
    <p:sldId id="409" r:id="rId58"/>
    <p:sldId id="413" r:id="rId59"/>
    <p:sldId id="429" r:id="rId60"/>
    <p:sldId id="447" r:id="rId61"/>
    <p:sldId id="532" r:id="rId62"/>
    <p:sldId id="533" r:id="rId63"/>
    <p:sldId id="534" r:id="rId64"/>
    <p:sldId id="535" r:id="rId65"/>
    <p:sldId id="536" r:id="rId66"/>
    <p:sldId id="537" r:id="rId67"/>
    <p:sldId id="538" r:id="rId68"/>
    <p:sldId id="539" r:id="rId69"/>
    <p:sldId id="541" r:id="rId70"/>
    <p:sldId id="542" r:id="rId71"/>
    <p:sldId id="543" r:id="rId72"/>
    <p:sldId id="544" r:id="rId73"/>
    <p:sldId id="546" r:id="rId74"/>
    <p:sldId id="547" r:id="rId75"/>
    <p:sldId id="548" r:id="rId76"/>
    <p:sldId id="549" r:id="rId77"/>
    <p:sldId id="550" r:id="rId78"/>
    <p:sldId id="551" r:id="rId79"/>
    <p:sldId id="440" r:id="rId80"/>
    <p:sldId id="433" r:id="rId81"/>
    <p:sldId id="434" r:id="rId82"/>
    <p:sldId id="465" r:id="rId83"/>
    <p:sldId id="435" r:id="rId84"/>
    <p:sldId id="436" r:id="rId85"/>
    <p:sldId id="466" r:id="rId86"/>
    <p:sldId id="437" r:id="rId87"/>
    <p:sldId id="438" r:id="rId88"/>
    <p:sldId id="439" r:id="rId89"/>
    <p:sldId id="467" r:id="rId90"/>
    <p:sldId id="468" r:id="rId91"/>
    <p:sldId id="469" r:id="rId92"/>
    <p:sldId id="475" r:id="rId93"/>
    <p:sldId id="552" r:id="rId94"/>
    <p:sldId id="571" r:id="rId95"/>
    <p:sldId id="572" r:id="rId96"/>
    <p:sldId id="573" r:id="rId97"/>
    <p:sldId id="553" r:id="rId98"/>
    <p:sldId id="554" r:id="rId99"/>
    <p:sldId id="555" r:id="rId100"/>
    <p:sldId id="556" r:id="rId101"/>
    <p:sldId id="557" r:id="rId102"/>
    <p:sldId id="558" r:id="rId103"/>
    <p:sldId id="559" r:id="rId104"/>
    <p:sldId id="560" r:id="rId105"/>
    <p:sldId id="574" r:id="rId106"/>
    <p:sldId id="575" r:id="rId107"/>
    <p:sldId id="577" r:id="rId108"/>
    <p:sldId id="561" r:id="rId109"/>
    <p:sldId id="562" r:id="rId110"/>
    <p:sldId id="563" r:id="rId111"/>
    <p:sldId id="564" r:id="rId112"/>
    <p:sldId id="451" r:id="rId113"/>
    <p:sldId id="565" r:id="rId114"/>
    <p:sldId id="566" r:id="rId115"/>
    <p:sldId id="567" r:id="rId116"/>
    <p:sldId id="568" r:id="rId117"/>
    <p:sldId id="569" r:id="rId118"/>
    <p:sldId id="570" r:id="rId119"/>
    <p:sldId id="450" r:id="rId120"/>
    <p:sldId id="482" r:id="rId121"/>
    <p:sldId id="500" r:id="rId122"/>
    <p:sldId id="501" r:id="rId123"/>
    <p:sldId id="502" r:id="rId124"/>
    <p:sldId id="503" r:id="rId125"/>
    <p:sldId id="504" r:id="rId126"/>
    <p:sldId id="505" r:id="rId127"/>
    <p:sldId id="506" r:id="rId128"/>
    <p:sldId id="530" r:id="rId129"/>
    <p:sldId id="528" r:id="rId130"/>
    <p:sldId id="529" r:id="rId131"/>
    <p:sldId id="404" r:id="rId132"/>
    <p:sldId id="264" r:id="rId133"/>
    <p:sldId id="265" r:id="rId134"/>
    <p:sldId id="266" r:id="rId135"/>
    <p:sldId id="462" r:id="rId136"/>
    <p:sldId id="463" r:id="rId137"/>
    <p:sldId id="464" r:id="rId138"/>
    <p:sldId id="470" r:id="rId139"/>
    <p:sldId id="319" r:id="rId140"/>
    <p:sldId id="474" r:id="rId141"/>
    <p:sldId id="301" r:id="rId142"/>
    <p:sldId id="294" r:id="rId143"/>
    <p:sldId id="295" r:id="rId144"/>
    <p:sldId id="296" r:id="rId145"/>
    <p:sldId id="302" r:id="rId146"/>
    <p:sldId id="303" r:id="rId147"/>
    <p:sldId id="339" r:id="rId148"/>
    <p:sldId id="386" r:id="rId149"/>
    <p:sldId id="471" r:id="rId150"/>
    <p:sldId id="472" r:id="rId151"/>
    <p:sldId id="473"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49"/>
          </p14:sldIdLst>
        </p14:section>
        <p14:section name="Cloud Applications" id="{7AE03DFD-9E80-6A40-B3CC-2C2B6C81565F}">
          <p14:sldIdLst>
            <p14:sldId id="508"/>
            <p14:sldId id="509"/>
            <p14:sldId id="257"/>
            <p14:sldId id="258"/>
            <p14:sldId id="259"/>
            <p14:sldId id="578"/>
            <p14:sldId id="400"/>
            <p14:sldId id="414"/>
          </p14:sldIdLst>
        </p14:section>
        <p14:section name="Container Intro" id="{08EEC08D-C836-5C4E-B9C4-28573C0333DE}">
          <p14:sldIdLst>
            <p14:sldId id="491"/>
            <p14:sldId id="492"/>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 id="261"/>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Kubernetes Concepts" id="{CE0EA03B-B36A-C24F-9E6F-7E4836656720}">
          <p14:sldIdLst>
            <p14:sldId id="430"/>
            <p14:sldId id="428"/>
            <p14:sldId id="412"/>
            <p14:sldId id="409"/>
            <p14:sldId id="413"/>
            <p14:sldId id="429"/>
            <p14:sldId id="447"/>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Upgrades" id="{D14D9D22-9789-2849-8A9C-3AE98A39608B}">
          <p14:sldIdLst>
            <p14:sldId id="475"/>
          </p14:sldIdLst>
        </p14:section>
        <p14:section name="Helm and CI/CD" id="{45E991AB-FD22-0D42-B6EC-0D31650E484F}">
          <p14:sldIdLst>
            <p14:sldId id="552"/>
            <p14:sldId id="571"/>
            <p14:sldId id="572"/>
            <p14:sldId id="573"/>
            <p14:sldId id="553"/>
            <p14:sldId id="554"/>
            <p14:sldId id="555"/>
            <p14:sldId id="556"/>
            <p14:sldId id="557"/>
            <p14:sldId id="558"/>
            <p14:sldId id="559"/>
            <p14:sldId id="560"/>
            <p14:sldId id="574"/>
            <p14:sldId id="575"/>
            <p14:sldId id="577"/>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p:restoredTop sz="96405"/>
  </p:normalViewPr>
  <p:slideViewPr>
    <p:cSldViewPr snapToGrid="0" snapToObjects="1">
      <p:cViewPr varScale="1">
        <p:scale>
          <a:sx n="110" d="100"/>
          <a:sy n="110" d="100"/>
        </p:scale>
        <p:origin x="103" y="226"/>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openxmlformats.org/officeDocument/2006/relationships/slide" Target="slides/slide131.xml"/><Relationship Id="rId5" Type="http://schemas.openxmlformats.org/officeDocument/2006/relationships/slideMaster" Target="slideMasters/slideMaster5.xml"/><Relationship Id="rId95" Type="http://schemas.openxmlformats.org/officeDocument/2006/relationships/slide" Target="slides/slide77.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18" Type="http://schemas.openxmlformats.org/officeDocument/2006/relationships/slide" Target="slides/slide100.xml"/><Relationship Id="rId139" Type="http://schemas.openxmlformats.org/officeDocument/2006/relationships/slide" Target="slides/slide121.xml"/><Relationship Id="rId80" Type="http://schemas.openxmlformats.org/officeDocument/2006/relationships/slide" Target="slides/slide62.xml"/><Relationship Id="rId85" Type="http://schemas.openxmlformats.org/officeDocument/2006/relationships/slide" Target="slides/slide67.xml"/><Relationship Id="rId150" Type="http://schemas.openxmlformats.org/officeDocument/2006/relationships/slide" Target="slides/slide132.xml"/><Relationship Id="rId155"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40" Type="http://schemas.openxmlformats.org/officeDocument/2006/relationships/slide" Target="slides/slide122.xml"/><Relationship Id="rId145" Type="http://schemas.openxmlformats.org/officeDocument/2006/relationships/slide" Target="slides/slide12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slide" Target="slides/slide117.xml"/><Relationship Id="rId151" Type="http://schemas.openxmlformats.org/officeDocument/2006/relationships/slide" Target="slides/slide133.xml"/><Relationship Id="rId156"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slide" Target="slides/slide128.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tableStyles" Target="tableStyles.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slide" Target="slides/slide130.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presProps" Target="presProps.xml"/><Relationship Id="rId16" Type="http://schemas.openxmlformats.org/officeDocument/2006/relationships/slideMaster" Target="slideMasters/slideMaster16.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90" Type="http://schemas.openxmlformats.org/officeDocument/2006/relationships/slide" Target="slides/slide72.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3/28/2018 11:31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102</a:t>
            </a:fld>
            <a:endParaRPr lang="en-US"/>
          </a:p>
        </p:txBody>
      </p:sp>
    </p:spTree>
    <p:extLst>
      <p:ext uri="{BB962C8B-B14F-4D97-AF65-F5344CB8AC3E}">
        <p14:creationId xmlns:p14="http://schemas.microsoft.com/office/powerpoint/2010/main" val="4099930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103</a:t>
            </a:fld>
            <a:endParaRPr lang="en-US"/>
          </a:p>
        </p:txBody>
      </p:sp>
    </p:spTree>
    <p:extLst>
      <p:ext uri="{BB962C8B-B14F-4D97-AF65-F5344CB8AC3E}">
        <p14:creationId xmlns:p14="http://schemas.microsoft.com/office/powerpoint/2010/main" val="38320620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108</a:t>
            </a:fld>
            <a:endParaRPr lang="en-US"/>
          </a:p>
        </p:txBody>
      </p:sp>
    </p:spTree>
    <p:extLst>
      <p:ext uri="{BB962C8B-B14F-4D97-AF65-F5344CB8AC3E}">
        <p14:creationId xmlns:p14="http://schemas.microsoft.com/office/powerpoint/2010/main" val="30002859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131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555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123</a:t>
            </a:fld>
            <a:endParaRPr lang="en-US"/>
          </a:p>
        </p:txBody>
      </p:sp>
    </p:spTree>
    <p:extLst>
      <p:ext uri="{BB962C8B-B14F-4D97-AF65-F5344CB8AC3E}">
        <p14:creationId xmlns:p14="http://schemas.microsoft.com/office/powerpoint/2010/main" val="32159353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127</a:t>
            </a:fld>
            <a:endParaRPr lang="en-US"/>
          </a:p>
        </p:txBody>
      </p:sp>
    </p:spTree>
    <p:extLst>
      <p:ext uri="{BB962C8B-B14F-4D97-AF65-F5344CB8AC3E}">
        <p14:creationId xmlns:p14="http://schemas.microsoft.com/office/powerpoint/2010/main" val="4728022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3/28/2018 11:31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3/28/2018 11:31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2</a:t>
            </a:fld>
            <a:endParaRPr lang="en-US"/>
          </a:p>
        </p:txBody>
      </p:sp>
    </p:spTree>
    <p:extLst>
      <p:ext uri="{BB962C8B-B14F-4D97-AF65-F5344CB8AC3E}">
        <p14:creationId xmlns:p14="http://schemas.microsoft.com/office/powerpoint/2010/main" val="1938826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3/28/2018 11:31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22</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25</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37</a:t>
            </a:fld>
            <a:endParaRPr lang="en-US"/>
          </a:p>
        </p:txBody>
      </p:sp>
    </p:spTree>
    <p:extLst>
      <p:ext uri="{BB962C8B-B14F-4D97-AF65-F5344CB8AC3E}">
        <p14:creationId xmlns:p14="http://schemas.microsoft.com/office/powerpoint/2010/main" val="196311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38</a:t>
            </a:fld>
            <a:endParaRPr lang="en-US"/>
          </a:p>
        </p:txBody>
      </p:sp>
    </p:spTree>
    <p:extLst>
      <p:ext uri="{BB962C8B-B14F-4D97-AF65-F5344CB8AC3E}">
        <p14:creationId xmlns:p14="http://schemas.microsoft.com/office/powerpoint/2010/main" val="2574134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39</a:t>
            </a:fld>
            <a:endParaRPr lang="en-US"/>
          </a:p>
        </p:txBody>
      </p:sp>
    </p:spTree>
    <p:extLst>
      <p:ext uri="{BB962C8B-B14F-4D97-AF65-F5344CB8AC3E}">
        <p14:creationId xmlns:p14="http://schemas.microsoft.com/office/powerpoint/2010/main" val="149339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40</a:t>
            </a:fld>
            <a:endParaRPr lang="en-US"/>
          </a:p>
        </p:txBody>
      </p:sp>
    </p:spTree>
    <p:extLst>
      <p:ext uri="{BB962C8B-B14F-4D97-AF65-F5344CB8AC3E}">
        <p14:creationId xmlns:p14="http://schemas.microsoft.com/office/powerpoint/2010/main" val="2303427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41</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42</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43</a:t>
            </a:fld>
            <a:endParaRPr lang="en-US"/>
          </a:p>
        </p:txBody>
      </p:sp>
    </p:spTree>
    <p:extLst>
      <p:ext uri="{BB962C8B-B14F-4D97-AF65-F5344CB8AC3E}">
        <p14:creationId xmlns:p14="http://schemas.microsoft.com/office/powerpoint/2010/main" val="3591353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5</a:t>
            </a:fld>
            <a:endParaRPr lang="en-US"/>
          </a:p>
        </p:txBody>
      </p:sp>
    </p:spTree>
    <p:extLst>
      <p:ext uri="{BB962C8B-B14F-4D97-AF65-F5344CB8AC3E}">
        <p14:creationId xmlns:p14="http://schemas.microsoft.com/office/powerpoint/2010/main" val="23993752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a:t>
            </a:fld>
            <a:endParaRPr lang="en-US"/>
          </a:p>
        </p:txBody>
      </p:sp>
    </p:spTree>
    <p:extLst>
      <p:ext uri="{BB962C8B-B14F-4D97-AF65-F5344CB8AC3E}">
        <p14:creationId xmlns:p14="http://schemas.microsoft.com/office/powerpoint/2010/main" val="1075244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62</a:t>
            </a:fld>
            <a:endParaRPr lang="en-US"/>
          </a:p>
        </p:txBody>
      </p:sp>
    </p:spTree>
    <p:extLst>
      <p:ext uri="{BB962C8B-B14F-4D97-AF65-F5344CB8AC3E}">
        <p14:creationId xmlns:p14="http://schemas.microsoft.com/office/powerpoint/2010/main" val="2417050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63</a:t>
            </a:fld>
            <a:endParaRPr lang="en-US"/>
          </a:p>
        </p:txBody>
      </p:sp>
    </p:spTree>
    <p:extLst>
      <p:ext uri="{BB962C8B-B14F-4D97-AF65-F5344CB8AC3E}">
        <p14:creationId xmlns:p14="http://schemas.microsoft.com/office/powerpoint/2010/main" val="28186070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64</a:t>
            </a:fld>
            <a:endParaRPr lang="en-US"/>
          </a:p>
        </p:txBody>
      </p:sp>
    </p:spTree>
    <p:extLst>
      <p:ext uri="{BB962C8B-B14F-4D97-AF65-F5344CB8AC3E}">
        <p14:creationId xmlns:p14="http://schemas.microsoft.com/office/powerpoint/2010/main" val="41111370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66</a:t>
            </a:fld>
            <a:endParaRPr lang="en-US"/>
          </a:p>
        </p:txBody>
      </p:sp>
    </p:spTree>
    <p:extLst>
      <p:ext uri="{BB962C8B-B14F-4D97-AF65-F5344CB8AC3E}">
        <p14:creationId xmlns:p14="http://schemas.microsoft.com/office/powerpoint/2010/main" val="2984787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67</a:t>
            </a:fld>
            <a:endParaRPr lang="en-US"/>
          </a:p>
        </p:txBody>
      </p:sp>
    </p:spTree>
    <p:extLst>
      <p:ext uri="{BB962C8B-B14F-4D97-AF65-F5344CB8AC3E}">
        <p14:creationId xmlns:p14="http://schemas.microsoft.com/office/powerpoint/2010/main" val="8052456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69</a:t>
            </a:fld>
            <a:endParaRPr lang="en-US"/>
          </a:p>
        </p:txBody>
      </p:sp>
    </p:spTree>
    <p:extLst>
      <p:ext uri="{BB962C8B-B14F-4D97-AF65-F5344CB8AC3E}">
        <p14:creationId xmlns:p14="http://schemas.microsoft.com/office/powerpoint/2010/main" val="343396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70</a:t>
            </a:fld>
            <a:endParaRPr lang="en-US"/>
          </a:p>
        </p:txBody>
      </p:sp>
    </p:spTree>
    <p:extLst>
      <p:ext uri="{BB962C8B-B14F-4D97-AF65-F5344CB8AC3E}">
        <p14:creationId xmlns:p14="http://schemas.microsoft.com/office/powerpoint/2010/main" val="1445116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71</a:t>
            </a:fld>
            <a:endParaRPr lang="en-US"/>
          </a:p>
        </p:txBody>
      </p:sp>
    </p:spTree>
    <p:extLst>
      <p:ext uri="{BB962C8B-B14F-4D97-AF65-F5344CB8AC3E}">
        <p14:creationId xmlns:p14="http://schemas.microsoft.com/office/powerpoint/2010/main" val="2035706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8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3/28/2018 11:31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79</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500827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6166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88</a:t>
            </a:fld>
            <a:endParaRPr lang="en-US"/>
          </a:p>
        </p:txBody>
      </p:sp>
    </p:spTree>
    <p:extLst>
      <p:ext uri="{BB962C8B-B14F-4D97-AF65-F5344CB8AC3E}">
        <p14:creationId xmlns:p14="http://schemas.microsoft.com/office/powerpoint/2010/main" val="11040610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3/28/2018 11:36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320528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782855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3/28/2018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58190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3/28/2018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3/28/2018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9" Type="http://schemas.openxmlformats.org/officeDocument/2006/relationships/theme" Target="../theme/theme17.xml"/><Relationship Id="rId21" Type="http://schemas.openxmlformats.org/officeDocument/2006/relationships/slideLayout" Target="../slideLayouts/slideLayout343.xml"/><Relationship Id="rId34" Type="http://schemas.openxmlformats.org/officeDocument/2006/relationships/slideLayout" Target="../slideLayouts/slideLayout356.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slideLayout" Target="../slideLayouts/slideLayout357.xml"/><Relationship Id="rId8" Type="http://schemas.openxmlformats.org/officeDocument/2006/relationships/slideLayout" Target="../slideLayouts/slideLayout330.xml"/><Relationship Id="rId3" Type="http://schemas.openxmlformats.org/officeDocument/2006/relationships/slideLayout" Target="../slideLayouts/slideLayout32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61" Type="http://schemas.openxmlformats.org/officeDocument/2006/relationships/tags" Target="../tags/tag31.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7.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 id="2147484247" r:id="rId3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28/03/2018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28/03/2018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9.xml"/><Relationship Id="rId1" Type="http://schemas.openxmlformats.org/officeDocument/2006/relationships/themeOverride" Target="../theme/themeOverride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85.jpg"/><Relationship Id="rId2" Type="http://schemas.openxmlformats.org/officeDocument/2006/relationships/notesSlide" Target="../notesSlides/notesSlide100.xml"/><Relationship Id="rId1" Type="http://schemas.openxmlformats.org/officeDocument/2006/relationships/slideLayout" Target="../slideLayouts/slideLayout337.xml"/><Relationship Id="rId6" Type="http://schemas.openxmlformats.org/officeDocument/2006/relationships/image" Target="../media/image40.emf"/><Relationship Id="rId5" Type="http://schemas.openxmlformats.org/officeDocument/2006/relationships/image" Target="../media/image184.jpeg"/><Relationship Id="rId4" Type="http://schemas.openxmlformats.org/officeDocument/2006/relationships/image" Target="../media/image182.emf"/></Relationships>
</file>

<file path=ppt/slides/_rels/slide101.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101.xml"/><Relationship Id="rId16" Type="http://schemas.openxmlformats.org/officeDocument/2006/relationships/hyperlink" Target="https://helm.sh/" TargetMode="External"/><Relationship Id="rId1" Type="http://schemas.openxmlformats.org/officeDocument/2006/relationships/slideLayout" Target="../slideLayouts/slideLayout337.xml"/><Relationship Id="rId6" Type="http://schemas.openxmlformats.org/officeDocument/2006/relationships/image" Target="../media/image187.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90.emf"/><Relationship Id="rId5" Type="http://schemas.openxmlformats.org/officeDocument/2006/relationships/oleObject" Target="../embeddings/oleObject1.bin"/><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8.xml"/><Relationship Id="rId1" Type="http://schemas.openxmlformats.org/officeDocument/2006/relationships/slideLayout" Target="../slideLayouts/slideLayout144.xml"/></Relationships>
</file>

<file path=ppt/slides/_rels/slide109.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09.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7.xml"/></Relationships>
</file>

<file path=ppt/slides/_rels/slide110.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10.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03.png"/><Relationship Id="rId18" Type="http://schemas.microsoft.com/office/2007/relationships/hdphoto" Target="../media/hdphoto8.wdp"/><Relationship Id="rId3" Type="http://schemas.openxmlformats.org/officeDocument/2006/relationships/image" Target="../media/image196.png"/><Relationship Id="rId7" Type="http://schemas.openxmlformats.org/officeDocument/2006/relationships/image" Target="../media/image200.png"/><Relationship Id="rId12" Type="http://schemas.microsoft.com/office/2007/relationships/hdphoto" Target="../media/hdphoto5.wdp"/><Relationship Id="rId17" Type="http://schemas.openxmlformats.org/officeDocument/2006/relationships/image" Target="../media/image205.png"/><Relationship Id="rId2" Type="http://schemas.openxmlformats.org/officeDocument/2006/relationships/notesSlide" Target="../notesSlides/notesSlide111.xml"/><Relationship Id="rId16" Type="http://schemas.microsoft.com/office/2007/relationships/hdphoto" Target="../media/hdphoto7.wdp"/><Relationship Id="rId1" Type="http://schemas.openxmlformats.org/officeDocument/2006/relationships/slideLayout" Target="../slideLayouts/slideLayout372.xml"/><Relationship Id="rId6" Type="http://schemas.openxmlformats.org/officeDocument/2006/relationships/image" Target="../media/image199.png"/><Relationship Id="rId11" Type="http://schemas.openxmlformats.org/officeDocument/2006/relationships/image" Target="../media/image202.png"/><Relationship Id="rId5" Type="http://schemas.openxmlformats.org/officeDocument/2006/relationships/image" Target="../media/image198.png"/><Relationship Id="rId15" Type="http://schemas.openxmlformats.org/officeDocument/2006/relationships/image" Target="../media/image204.png"/><Relationship Id="rId10" Type="http://schemas.microsoft.com/office/2007/relationships/hdphoto" Target="../media/hdphoto4.wdp"/><Relationship Id="rId4" Type="http://schemas.openxmlformats.org/officeDocument/2006/relationships/image" Target="../media/image197.png"/><Relationship Id="rId9" Type="http://schemas.openxmlformats.org/officeDocument/2006/relationships/image" Target="../media/image201.png"/><Relationship Id="rId14" Type="http://schemas.microsoft.com/office/2007/relationships/hdphoto" Target="../media/hdphoto6.wdp"/></Relationships>
</file>

<file path=ppt/slides/_rels/slide112.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209.png"/><Relationship Id="rId3" Type="http://schemas.openxmlformats.org/officeDocument/2006/relationships/image" Target="../media/image97.png"/><Relationship Id="rId7" Type="http://schemas.openxmlformats.org/officeDocument/2006/relationships/slide" Target="slide70.xml"/><Relationship Id="rId12" Type="http://schemas.openxmlformats.org/officeDocument/2006/relationships/image" Target="../media/image208.png"/><Relationship Id="rId2" Type="http://schemas.openxmlformats.org/officeDocument/2006/relationships/notesSlide" Target="../notesSlides/notesSlide112.xml"/><Relationship Id="rId1" Type="http://schemas.openxmlformats.org/officeDocument/2006/relationships/slideLayout" Target="../slideLayouts/slideLayout337.xml"/><Relationship Id="rId6" Type="http://schemas.openxmlformats.org/officeDocument/2006/relationships/slide" Target="slide69.xml"/><Relationship Id="rId11" Type="http://schemas.openxmlformats.org/officeDocument/2006/relationships/image" Target="../media/image207.png"/><Relationship Id="rId5" Type="http://schemas.openxmlformats.org/officeDocument/2006/relationships/slide" Target="slide67.xml"/><Relationship Id="rId10" Type="http://schemas.openxmlformats.org/officeDocument/2006/relationships/image" Target="../media/image206.png"/><Relationship Id="rId4" Type="http://schemas.openxmlformats.org/officeDocument/2006/relationships/image" Target="../media/image98.svg"/><Relationship Id="rId9" Type="http://schemas.openxmlformats.org/officeDocument/2006/relationships/image" Target="../media/image49.tiff"/></Relationships>
</file>

<file path=ppt/slides/_rels/slide11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11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11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tiff"/><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1.tiff"/><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4.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93.xml"/><Relationship Id="rId1" Type="http://schemas.openxmlformats.org/officeDocument/2006/relationships/themeOverride" Target="../theme/themeOverride14.xml"/><Relationship Id="rId4" Type="http://schemas.openxmlformats.org/officeDocument/2006/relationships/image" Target="../media/image212.png"/></Relationships>
</file>

<file path=ppt/slides/_rels/slide1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139.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11.xml"/><Relationship Id="rId1" Type="http://schemas.openxmlformats.org/officeDocument/2006/relationships/themeOverride" Target="../theme/themeOverride15.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26.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notesSlide" Target="../notesSlides/notesSlide126.xml"/><Relationship Id="rId7" Type="http://schemas.openxmlformats.org/officeDocument/2006/relationships/image" Target="../media/image218.png"/><Relationship Id="rId2" Type="http://schemas.openxmlformats.org/officeDocument/2006/relationships/slideLayout" Target="../slideLayouts/slideLayout111.xml"/><Relationship Id="rId1" Type="http://schemas.openxmlformats.org/officeDocument/2006/relationships/themeOverride" Target="../theme/themeOverride16.xml"/><Relationship Id="rId6" Type="http://schemas.openxmlformats.org/officeDocument/2006/relationships/image" Target="../media/image217.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20.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8.xml"/></Relationships>
</file>

<file path=ppt/slides/_rels/slide12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8.xml"/><Relationship Id="rId1" Type="http://schemas.openxmlformats.org/officeDocument/2006/relationships/slideLayout" Target="../slideLayouts/slideLayout139.xml"/></Relationships>
</file>

<file path=ppt/slides/_rels/slide12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29.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7.xml"/></Relationships>
</file>

<file path=ppt/slides/_rels/slide130.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30.xml"/><Relationship Id="rId1" Type="http://schemas.openxmlformats.org/officeDocument/2006/relationships/slideLayout" Target="../slideLayouts/slideLayout12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4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7.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37.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chart" Target="../charts/chart1.xml"/><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37.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chart" Target="../charts/chart2.xml"/><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9.xml"/><Relationship Id="rId1" Type="http://schemas.openxmlformats.org/officeDocument/2006/relationships/slideLayout" Target="../slideLayouts/slideLayout337.xml"/><Relationship Id="rId5" Type="http://schemas.openxmlformats.org/officeDocument/2006/relationships/image" Target="../media/image66.sv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image" Target="../media/image48.jpeg"/><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20.xml"/><Relationship Id="rId2" Type="http://schemas.openxmlformats.org/officeDocument/2006/relationships/notesSlide" Target="../notesSlides/notesSlide20.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microsoft.com/office/2007/relationships/hdphoto" Target="../media/hdphoto2.wdp"/><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67.png"/><Relationship Id="rId9" Type="http://schemas.openxmlformats.org/officeDocument/2006/relationships/image" Target="../media/image53.svg"/><Relationship Id="rId14" Type="http://schemas.openxmlformats.org/officeDocument/2006/relationships/slide" Target="slide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37.xml"/><Relationship Id="rId1" Type="http://schemas.openxmlformats.org/officeDocument/2006/relationships/themeOverride" Target="../theme/themeOverr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3.xml"/><Relationship Id="rId1" Type="http://schemas.openxmlformats.org/officeDocument/2006/relationships/slideLayout" Target="../slideLayouts/slideLayout337.xml"/></Relationships>
</file>

<file path=ppt/slides/_rels/slide2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4.xml"/><Relationship Id="rId1" Type="http://schemas.openxmlformats.org/officeDocument/2006/relationships/slideLayout" Target="../slideLayouts/slideLayout33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4.xml"/><Relationship Id="rId1" Type="http://schemas.openxmlformats.org/officeDocument/2006/relationships/themeOverride" Target="../theme/themeOverride6.xml"/><Relationship Id="rId4" Type="http://schemas.openxmlformats.org/officeDocument/2006/relationships/image" Target="../media/image68.jpg"/></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70.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69.xml"/><Relationship Id="rId17" Type="http://schemas.openxmlformats.org/officeDocument/2006/relationships/slide" Target="slide2.xml"/><Relationship Id="rId2" Type="http://schemas.openxmlformats.org/officeDocument/2006/relationships/notesSlide" Target="../notesSlides/notesSlide26.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26.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67.xml"/></Relationships>
</file>

<file path=ppt/slides/_rels/slide2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33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8.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29.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29.xml"/><Relationship Id="rId16" Type="http://schemas.openxmlformats.org/officeDocument/2006/relationships/slide" Target="slide26.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4.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3.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9.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0.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69.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67.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1.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70.xml"/></Relationships>
</file>

<file path=ppt/slides/_rels/slide31.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102.svg"/><Relationship Id="rId3" Type="http://schemas.openxmlformats.org/officeDocument/2006/relationships/slide" Target="slide29.xml"/><Relationship Id="rId7" Type="http://schemas.openxmlformats.org/officeDocument/2006/relationships/slide" Target="slide69.xml"/><Relationship Id="rId12"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337.xml"/><Relationship Id="rId6" Type="http://schemas.openxmlformats.org/officeDocument/2006/relationships/slide" Target="slide67.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71.xml"/><Relationship Id="rId14" Type="http://schemas.openxmlformats.org/officeDocument/2006/relationships/image" Target="../media/image103.png"/></Relationships>
</file>

<file path=ppt/slides/_rels/slide3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29.xml"/><Relationship Id="rId7" Type="http://schemas.openxmlformats.org/officeDocument/2006/relationships/image" Target="../media/image98.svg"/><Relationship Id="rId2" Type="http://schemas.openxmlformats.org/officeDocument/2006/relationships/notesSlide" Target="../notesSlides/notesSlide32.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slide" Target="slide71.xml"/><Relationship Id="rId5" Type="http://schemas.openxmlformats.org/officeDocument/2006/relationships/image" Target="../media/image49.tiff"/><Relationship Id="rId10" Type="http://schemas.openxmlformats.org/officeDocument/2006/relationships/slide" Target="slide70.xml"/><Relationship Id="rId4" Type="http://schemas.openxmlformats.org/officeDocument/2006/relationships/image" Target="../media/image105.tiff"/><Relationship Id="rId9" Type="http://schemas.openxmlformats.org/officeDocument/2006/relationships/slide" Target="slide69.xml"/></Relationships>
</file>

<file path=ppt/slides/_rels/slide33.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9.xml"/><Relationship Id="rId7" Type="http://schemas.openxmlformats.org/officeDocument/2006/relationships/slide" Target="slide69.xml"/><Relationship Id="rId2" Type="http://schemas.openxmlformats.org/officeDocument/2006/relationships/notesSlide" Target="../notesSlides/notesSlide33.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34.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9.xml"/><Relationship Id="rId7" Type="http://schemas.openxmlformats.org/officeDocument/2006/relationships/slide" Target="slide69.xml"/><Relationship Id="rId2" Type="http://schemas.openxmlformats.org/officeDocument/2006/relationships/notesSlide" Target="../notesSlides/notesSlide34.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3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9.xml"/><Relationship Id="rId7" Type="http://schemas.openxmlformats.org/officeDocument/2006/relationships/slide" Target="slide67.xml"/><Relationship Id="rId2" Type="http://schemas.openxmlformats.org/officeDocument/2006/relationships/notesSlide" Target="../notesSlides/notesSlide35.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71.xml"/><Relationship Id="rId4" Type="http://schemas.openxmlformats.org/officeDocument/2006/relationships/image" Target="../media/image106.png"/><Relationship Id="rId9" Type="http://schemas.openxmlformats.org/officeDocument/2006/relationships/slide" Target="slide70.xml"/></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slide" Target="slide69.xml"/><Relationship Id="rId3" Type="http://schemas.openxmlformats.org/officeDocument/2006/relationships/slide" Target="slide29.xml"/><Relationship Id="rId7" Type="http://schemas.openxmlformats.org/officeDocument/2006/relationships/image" Target="../media/image98.svg"/><Relationship Id="rId12" Type="http://schemas.openxmlformats.org/officeDocument/2006/relationships/slide" Target="slide67.xml"/><Relationship Id="rId2" Type="http://schemas.openxmlformats.org/officeDocument/2006/relationships/notesSlide" Target="../notesSlides/notesSlide36.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image" Target="../media/image113.svg"/><Relationship Id="rId5" Type="http://schemas.openxmlformats.org/officeDocument/2006/relationships/image" Target="../media/image109.svg"/><Relationship Id="rId15" Type="http://schemas.openxmlformats.org/officeDocument/2006/relationships/slide" Target="slide71.xml"/><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11.svg"/><Relationship Id="rId14" Type="http://schemas.openxmlformats.org/officeDocument/2006/relationships/slide" Target="slide7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2.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16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70.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69.xml"/><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64.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6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2.xml"/></Relationships>
</file>

<file path=ppt/slides/_rels/slide4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56.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52.xml"/><Relationship Id="rId17" Type="http://schemas.openxmlformats.org/officeDocument/2006/relationships/slide" Target="slide2.xml"/><Relationship Id="rId2" Type="http://schemas.openxmlformats.org/officeDocument/2006/relationships/notesSlide" Target="../notesSlides/notesSlide44.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64.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6.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45.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52.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44.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1.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56.xml"/></Relationships>
</file>

<file path=ppt/slides/_rels/slide46.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6.xml"/><Relationship Id="rId12" Type="http://schemas.openxmlformats.org/officeDocument/2006/relationships/image" Target="../media/image121.svg"/><Relationship Id="rId2" Type="http://schemas.openxmlformats.org/officeDocument/2006/relationships/notesSlide" Target="../notesSlides/notesSlide46.xml"/><Relationship Id="rId1" Type="http://schemas.openxmlformats.org/officeDocument/2006/relationships/slideLayout" Target="../slideLayouts/slideLayout337.xml"/><Relationship Id="rId6" Type="http://schemas.openxmlformats.org/officeDocument/2006/relationships/slide" Target="slide52.xml"/><Relationship Id="rId11" Type="http://schemas.openxmlformats.org/officeDocument/2006/relationships/image" Target="../media/image120.png"/><Relationship Id="rId5" Type="http://schemas.openxmlformats.org/officeDocument/2006/relationships/slide" Target="slide44.xml"/><Relationship Id="rId10" Type="http://schemas.openxmlformats.org/officeDocument/2006/relationships/image" Target="../media/image119.svg"/><Relationship Id="rId4" Type="http://schemas.openxmlformats.org/officeDocument/2006/relationships/image" Target="../media/image98.svg"/><Relationship Id="rId9" Type="http://schemas.openxmlformats.org/officeDocument/2006/relationships/image" Target="../media/image118.png"/><Relationship Id="rId14" Type="http://schemas.openxmlformats.org/officeDocument/2006/relationships/image" Target="../media/image123.svg"/></Relationships>
</file>

<file path=ppt/slides/_rels/slide47.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47.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48.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06.png"/><Relationship Id="rId7" Type="http://schemas.openxmlformats.org/officeDocument/2006/relationships/slide" Target="slide52.xml"/><Relationship Id="rId2" Type="http://schemas.openxmlformats.org/officeDocument/2006/relationships/notesSlide" Target="../notesSlides/notesSlide48.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49.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slide" Target="slide56.xml"/><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slide" Target="slide52.xml"/><Relationship Id="rId2" Type="http://schemas.openxmlformats.org/officeDocument/2006/relationships/notesSlide" Target="../notesSlides/notesSlide49.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slide" Target="slide44.xml"/><Relationship Id="rId5" Type="http://schemas.openxmlformats.org/officeDocument/2006/relationships/image" Target="../media/image97.png"/><Relationship Id="rId10" Type="http://schemas.openxmlformats.org/officeDocument/2006/relationships/image" Target="../media/image129.svg"/><Relationship Id="rId4" Type="http://schemas.openxmlformats.org/officeDocument/2006/relationships/image" Target="../media/image125.svg"/><Relationship Id="rId9" Type="http://schemas.openxmlformats.org/officeDocument/2006/relationships/image" Target="../media/image128.png"/><Relationship Id="rId14" Type="http://schemas.openxmlformats.org/officeDocument/2006/relationships/slide" Target="slide7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4.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50.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5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51.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52.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52.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44.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56.xml"/></Relationships>
</file>

<file path=ppt/slides/_rels/slide5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56.xml"/><Relationship Id="rId1" Type="http://schemas.openxmlformats.org/officeDocument/2006/relationships/slideLayout" Target="../slideLayouts/slideLayout337.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52.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44.xml"/><Relationship Id="rId30" Type="http://schemas.openxmlformats.org/officeDocument/2006/relationships/slide" Target="slide71.xml"/></Relationships>
</file>

<file path=ppt/slides/_rels/slide5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6.xml"/><Relationship Id="rId12" Type="http://schemas.openxmlformats.org/officeDocument/2006/relationships/image" Target="../media/image133.svg"/><Relationship Id="rId2" Type="http://schemas.openxmlformats.org/officeDocument/2006/relationships/notesSlide" Target="../notesSlides/notesSlide54.xml"/><Relationship Id="rId1" Type="http://schemas.openxmlformats.org/officeDocument/2006/relationships/slideLayout" Target="../slideLayouts/slideLayout337.xml"/><Relationship Id="rId6" Type="http://schemas.openxmlformats.org/officeDocument/2006/relationships/slide" Target="slide52.xml"/><Relationship Id="rId11" Type="http://schemas.openxmlformats.org/officeDocument/2006/relationships/image" Target="../media/image132.png"/><Relationship Id="rId5" Type="http://schemas.openxmlformats.org/officeDocument/2006/relationships/slide" Target="slide44.xml"/><Relationship Id="rId10" Type="http://schemas.openxmlformats.org/officeDocument/2006/relationships/image" Target="../media/image131.svg"/><Relationship Id="rId4" Type="http://schemas.openxmlformats.org/officeDocument/2006/relationships/image" Target="../media/image98.svg"/><Relationship Id="rId9" Type="http://schemas.openxmlformats.org/officeDocument/2006/relationships/image" Target="../media/image130.png"/><Relationship Id="rId14" Type="http://schemas.openxmlformats.org/officeDocument/2006/relationships/image" Target="../media/image123.svg"/></Relationships>
</file>

<file path=ppt/slides/_rels/slide55.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06.png"/><Relationship Id="rId7" Type="http://schemas.openxmlformats.org/officeDocument/2006/relationships/slide" Target="slide52.xml"/><Relationship Id="rId2" Type="http://schemas.openxmlformats.org/officeDocument/2006/relationships/notesSlide" Target="../notesSlides/notesSlide55.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52.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135.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56.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134.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44.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7.svg"/><Relationship Id="rId2" Type="http://schemas.openxmlformats.org/officeDocument/2006/relationships/notesSlide" Target="../notesSlides/notesSlide57.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56.xml"/><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52.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44.xml"/><Relationship Id="rId30" Type="http://schemas.openxmlformats.org/officeDocument/2006/relationships/slide" Target="slide71.xml"/></Relationships>
</file>

<file path=ppt/slides/_rels/slide58.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slide" Target="slide56.xml"/><Relationship Id="rId3" Type="http://schemas.openxmlformats.org/officeDocument/2006/relationships/image" Target="../media/image97.png"/><Relationship Id="rId7" Type="http://schemas.openxmlformats.org/officeDocument/2006/relationships/image" Target="../media/image140.png"/><Relationship Id="rId12" Type="http://schemas.openxmlformats.org/officeDocument/2006/relationships/slide" Target="slide52.xml"/><Relationship Id="rId2" Type="http://schemas.openxmlformats.org/officeDocument/2006/relationships/notesSlide" Target="../notesSlides/notesSlide58.xml"/><Relationship Id="rId1" Type="http://schemas.openxmlformats.org/officeDocument/2006/relationships/slideLayout" Target="../slideLayouts/slideLayout337.xml"/><Relationship Id="rId6" Type="http://schemas.openxmlformats.org/officeDocument/2006/relationships/image" Target="../media/image139.svg"/><Relationship Id="rId11" Type="http://schemas.openxmlformats.org/officeDocument/2006/relationships/slide" Target="slide44.xml"/><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98.svg"/><Relationship Id="rId9" Type="http://schemas.openxmlformats.org/officeDocument/2006/relationships/image" Target="../media/image142.png"/><Relationship Id="rId14" Type="http://schemas.openxmlformats.org/officeDocument/2006/relationships/slide" Target="slide71.xml"/></Relationships>
</file>

<file path=ppt/slides/_rels/slide59.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50.png"/><Relationship Id="rId18" Type="http://schemas.openxmlformats.org/officeDocument/2006/relationships/slide" Target="slide52.xml"/><Relationship Id="rId3" Type="http://schemas.openxmlformats.org/officeDocument/2006/relationships/image" Target="../media/image144.jpg"/><Relationship Id="rId21" Type="http://schemas.openxmlformats.org/officeDocument/2006/relationships/image" Target="../media/image154.tiff"/><Relationship Id="rId7" Type="http://schemas.openxmlformats.org/officeDocument/2006/relationships/image" Target="../media/image97.png"/><Relationship Id="rId12" Type="http://schemas.openxmlformats.org/officeDocument/2006/relationships/image" Target="../media/image149.svg"/><Relationship Id="rId17" Type="http://schemas.openxmlformats.org/officeDocument/2006/relationships/slide" Target="slide44.xml"/><Relationship Id="rId2" Type="http://schemas.openxmlformats.org/officeDocument/2006/relationships/notesSlide" Target="../notesSlides/notesSlide59.xml"/><Relationship Id="rId16" Type="http://schemas.openxmlformats.org/officeDocument/2006/relationships/image" Target="../media/image153.svg"/><Relationship Id="rId20" Type="http://schemas.openxmlformats.org/officeDocument/2006/relationships/slide" Target="slide71.xml"/><Relationship Id="rId1" Type="http://schemas.openxmlformats.org/officeDocument/2006/relationships/slideLayout" Target="../slideLayouts/slideLayout337.xml"/><Relationship Id="rId6" Type="http://schemas.openxmlformats.org/officeDocument/2006/relationships/image" Target="../media/image49.tiff"/><Relationship Id="rId11" Type="http://schemas.openxmlformats.org/officeDocument/2006/relationships/image" Target="../media/image148.png"/><Relationship Id="rId5" Type="http://schemas.openxmlformats.org/officeDocument/2006/relationships/image" Target="../media/image145.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slide" Target="slide56.xml"/><Relationship Id="rId4" Type="http://schemas.openxmlformats.org/officeDocument/2006/relationships/image" Target="../media/image93.png"/><Relationship Id="rId9" Type="http://schemas.openxmlformats.org/officeDocument/2006/relationships/image" Target="../media/image146.png"/><Relationship Id="rId14" Type="http://schemas.openxmlformats.org/officeDocument/2006/relationships/image" Target="../media/image151.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4.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55.gif"/><Relationship Id="rId7" Type="http://schemas.openxmlformats.org/officeDocument/2006/relationships/slide" Target="slide52.xml"/><Relationship Id="rId2" Type="http://schemas.openxmlformats.org/officeDocument/2006/relationships/notesSlide" Target="../notesSlides/notesSlide60.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6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61.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8.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3.xml"/><Relationship Id="rId1" Type="http://schemas.openxmlformats.org/officeDocument/2006/relationships/slideLayout" Target="../slideLayouts/slideLayout162.xml"/><Relationship Id="rId4" Type="http://schemas.openxmlformats.org/officeDocument/2006/relationships/image" Target="../media/image157.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61.xml"/><Relationship Id="rId1" Type="http://schemas.openxmlformats.org/officeDocument/2006/relationships/themeOverride" Target="../theme/themeOverride7.xml"/></Relationships>
</file>

<file path=ppt/slides/_rels/slide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6.xml"/><Relationship Id="rId1" Type="http://schemas.openxmlformats.org/officeDocument/2006/relationships/slideLayout" Target="../slideLayouts/slideLayout162.xml"/></Relationships>
</file>

<file path=ppt/slides/_rels/slide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7.xml"/><Relationship Id="rId1" Type="http://schemas.openxmlformats.org/officeDocument/2006/relationships/slideLayout" Target="../slideLayouts/slideLayout1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61.xml"/><Relationship Id="rId1" Type="http://schemas.openxmlformats.org/officeDocument/2006/relationships/themeOverride" Target="../theme/themeOverride8.xml"/><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8.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344.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0.xml"/><Relationship Id="rId1" Type="http://schemas.openxmlformats.org/officeDocument/2006/relationships/slideLayout" Target="../slideLayouts/slideLayout168.xml"/></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1.xml"/><Relationship Id="rId1" Type="http://schemas.openxmlformats.org/officeDocument/2006/relationships/slideLayout" Target="../slideLayouts/slideLayout16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61.xml"/><Relationship Id="rId1" Type="http://schemas.openxmlformats.org/officeDocument/2006/relationships/themeOverride" Target="../theme/themeOverride9.xml"/><Relationship Id="rId5" Type="http://schemas.openxmlformats.org/officeDocument/2006/relationships/image" Target="../media/image160.png"/><Relationship Id="rId4" Type="http://schemas.openxmlformats.org/officeDocument/2006/relationships/image" Target="../media/image159.png"/></Relationships>
</file>

<file path=ppt/slides/_rels/slide7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76.xml"/><Relationship Id="rId18" Type="http://schemas.openxmlformats.org/officeDocument/2006/relationships/slide" Target="slide63.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4.xml"/><Relationship Id="rId2" Type="http://schemas.openxmlformats.org/officeDocument/2006/relationships/notesSlide" Target="../notesSlides/notesSlide76.xml"/><Relationship Id="rId16" Type="http://schemas.openxmlformats.org/officeDocument/2006/relationships/slide" Target="slide67.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70.xml"/><Relationship Id="rId10" Type="http://schemas.openxmlformats.org/officeDocument/2006/relationships/slide" Target="slide71.xml"/><Relationship Id="rId19" Type="http://schemas.openxmlformats.org/officeDocument/2006/relationships/slide" Target="slide2.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6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51.xml"/><Relationship Id="rId1" Type="http://schemas.openxmlformats.org/officeDocument/2006/relationships/themeOverride" Target="../theme/themeOverride1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49.xml"/><Relationship Id="rId1" Type="http://schemas.openxmlformats.org/officeDocument/2006/relationships/themeOverride" Target="../theme/themeOverride11.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51.xml"/><Relationship Id="rId1" Type="http://schemas.openxmlformats.org/officeDocument/2006/relationships/themeOverride" Target="../theme/themeOverride12.xml"/></Relationships>
</file>

<file path=ppt/slides/_rels/slide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8.xml"/><Relationship Id="rId1" Type="http://schemas.openxmlformats.org/officeDocument/2006/relationships/slideLayout" Target="../slideLayouts/slideLayout360.xml"/></Relationships>
</file>

<file path=ppt/slides/_rels/slide8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slide" Target="slide76.xml"/><Relationship Id="rId3" Type="http://schemas.openxmlformats.org/officeDocument/2006/relationships/image" Target="../media/image162.png"/><Relationship Id="rId7" Type="http://schemas.openxmlformats.org/officeDocument/2006/relationships/image" Target="../media/image166.svg"/><Relationship Id="rId12" Type="http://schemas.openxmlformats.org/officeDocument/2006/relationships/slide" Target="slide70.xml"/><Relationship Id="rId2" Type="http://schemas.openxmlformats.org/officeDocument/2006/relationships/notesSlide" Target="../notesSlides/notesSlide80.xml"/><Relationship Id="rId1" Type="http://schemas.openxmlformats.org/officeDocument/2006/relationships/slideLayout" Target="../slideLayouts/slideLayout337.xml"/><Relationship Id="rId6" Type="http://schemas.openxmlformats.org/officeDocument/2006/relationships/image" Target="../media/image165.png"/><Relationship Id="rId11" Type="http://schemas.openxmlformats.org/officeDocument/2006/relationships/slide" Target="slide69.xml"/><Relationship Id="rId5" Type="http://schemas.openxmlformats.org/officeDocument/2006/relationships/image" Target="../media/image164.png"/><Relationship Id="rId10" Type="http://schemas.openxmlformats.org/officeDocument/2006/relationships/slide" Target="slide67.xml"/><Relationship Id="rId4" Type="http://schemas.openxmlformats.org/officeDocument/2006/relationships/image" Target="../media/image163.png"/><Relationship Id="rId9" Type="http://schemas.openxmlformats.org/officeDocument/2006/relationships/image" Target="../media/image98.svg"/></Relationships>
</file>

<file path=ppt/slides/_rels/slide8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1.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2.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2.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4.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7.xml"/><Relationship Id="rId2" Type="http://schemas.openxmlformats.org/officeDocument/2006/relationships/notesSlide" Target="../notesSlides/notesSlide84.xml"/><Relationship Id="rId1" Type="http://schemas.openxmlformats.org/officeDocument/2006/relationships/slideLayout" Target="../slideLayouts/slideLayout337.xml"/><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slide" Target="slide76.xml"/><Relationship Id="rId4" Type="http://schemas.openxmlformats.org/officeDocument/2006/relationships/image" Target="../media/image98.svg"/><Relationship Id="rId9" Type="http://schemas.openxmlformats.org/officeDocument/2006/relationships/slide" Target="slide70.xml"/></Relationships>
</file>

<file path=ppt/slides/_rels/slide8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69.gif"/><Relationship Id="rId7" Type="http://schemas.openxmlformats.org/officeDocument/2006/relationships/slide" Target="slide67.xml"/><Relationship Id="rId2" Type="http://schemas.openxmlformats.org/officeDocument/2006/relationships/notesSlide" Target="../notesSlides/notesSlide85.xml"/><Relationship Id="rId1" Type="http://schemas.openxmlformats.org/officeDocument/2006/relationships/slideLayout" Target="../slideLayouts/slideLayout337.xml"/><Relationship Id="rId6" Type="http://schemas.openxmlformats.org/officeDocument/2006/relationships/slide" Target="slide66.xml"/><Relationship Id="rId5" Type="http://schemas.openxmlformats.org/officeDocument/2006/relationships/image" Target="../media/image98.svg"/><Relationship Id="rId10" Type="http://schemas.openxmlformats.org/officeDocument/2006/relationships/slide" Target="slide76.xml"/><Relationship Id="rId4" Type="http://schemas.openxmlformats.org/officeDocument/2006/relationships/image" Target="../media/image97.png"/><Relationship Id="rId9" Type="http://schemas.openxmlformats.org/officeDocument/2006/relationships/slide" Target="slide70.xml"/></Relationships>
</file>

<file path=ppt/slides/_rels/slide86.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6.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7.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7.xml"/><Relationship Id="rId2" Type="http://schemas.openxmlformats.org/officeDocument/2006/relationships/notesSlide" Target="../notesSlides/notesSlide87.xml"/><Relationship Id="rId1" Type="http://schemas.openxmlformats.org/officeDocument/2006/relationships/slideLayout" Target="../slideLayouts/slideLayout337.xml"/><Relationship Id="rId6" Type="http://schemas.openxmlformats.org/officeDocument/2006/relationships/image" Target="../media/image171.svg"/><Relationship Id="rId5" Type="http://schemas.openxmlformats.org/officeDocument/2006/relationships/image" Target="../media/image170.png"/><Relationship Id="rId10" Type="http://schemas.openxmlformats.org/officeDocument/2006/relationships/slide" Target="slide76.xml"/><Relationship Id="rId4" Type="http://schemas.openxmlformats.org/officeDocument/2006/relationships/image" Target="../media/image98.svg"/><Relationship Id="rId9" Type="http://schemas.openxmlformats.org/officeDocument/2006/relationships/slide" Target="slide7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71.xml"/></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9.xml"/><Relationship Id="rId1" Type="http://schemas.openxmlformats.org/officeDocument/2006/relationships/slideLayout" Target="../slideLayouts/slideLayout1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4.xml"/></Relationships>
</file>

<file path=ppt/slides/_rels/slide9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91.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9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173.png"/><Relationship Id="rId7" Type="http://schemas.openxmlformats.org/officeDocument/2006/relationships/slide" Target="slide69.xml"/><Relationship Id="rId2" Type="http://schemas.openxmlformats.org/officeDocument/2006/relationships/notesSlide" Target="../notesSlides/notesSlide92.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6.xml"/></Relationships>
</file>

<file path=ppt/slides/_rels/slide9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9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94.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74.png"/><Relationship Id="rId7" Type="http://schemas.openxmlformats.org/officeDocument/2006/relationships/slide" Target="slide67.xml"/><Relationship Id="rId2" Type="http://schemas.openxmlformats.org/officeDocument/2006/relationships/notesSlide" Target="../notesSlides/notesSlide94.xml"/><Relationship Id="rId1" Type="http://schemas.openxmlformats.org/officeDocument/2006/relationships/slideLayout" Target="../slideLayouts/slideLayout337.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76.xml"/><Relationship Id="rId4" Type="http://schemas.openxmlformats.org/officeDocument/2006/relationships/image" Target="../media/image175.png"/><Relationship Id="rId9" Type="http://schemas.openxmlformats.org/officeDocument/2006/relationships/slide" Target="slide7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50.xml"/><Relationship Id="rId1" Type="http://schemas.openxmlformats.org/officeDocument/2006/relationships/themeOverride" Target="../theme/themeOverride13.xml"/><Relationship Id="rId4" Type="http://schemas.openxmlformats.org/officeDocument/2006/relationships/image" Target="../media/image176.png"/></Relationships>
</file>

<file path=ppt/slides/_rels/slide9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96.xml"/><Relationship Id="rId17" Type="http://schemas.openxmlformats.org/officeDocument/2006/relationships/slide" Target="slide63.xml"/><Relationship Id="rId2" Type="http://schemas.openxmlformats.org/officeDocument/2006/relationships/notesSlide" Target="../notesSlides/notesSlide96.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98.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178.svg"/><Relationship Id="rId14" Type="http://schemas.openxmlformats.org/officeDocument/2006/relationships/slide" Target="slide70.xml"/></Relationships>
</file>

<file path=ppt/slides/_rels/slide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7.xml"/><Relationship Id="rId1" Type="http://schemas.openxmlformats.org/officeDocument/2006/relationships/slideLayout" Target="../slideLayouts/slideLayout337.xml"/><Relationship Id="rId4" Type="http://schemas.openxmlformats.org/officeDocument/2006/relationships/image" Target="../media/image180.svg"/></Relationships>
</file>

<file path=ppt/slides/_rels/slide9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96.xml"/><Relationship Id="rId17" Type="http://schemas.openxmlformats.org/officeDocument/2006/relationships/slide" Target="slide63.xml"/><Relationship Id="rId2" Type="http://schemas.openxmlformats.org/officeDocument/2006/relationships/notesSlide" Target="../notesSlides/notesSlide98.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98.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9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40.emf"/><Relationship Id="rId2" Type="http://schemas.openxmlformats.org/officeDocument/2006/relationships/notesSlide" Target="../notesSlides/notesSlide99.xml"/><Relationship Id="rId1" Type="http://schemas.openxmlformats.org/officeDocument/2006/relationships/slideLayout" Target="../slideLayouts/slideLayout337.xml"/><Relationship Id="rId6" Type="http://schemas.openxmlformats.org/officeDocument/2006/relationships/image" Target="../media/image183.jpeg"/><Relationship Id="rId5" Type="http://schemas.openxmlformats.org/officeDocument/2006/relationships/image" Target="../media/image182.emf"/><Relationship Id="rId4" Type="http://schemas.openxmlformats.org/officeDocument/2006/relationships/hyperlink" Target="https://aka.ms/mprx6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Azure Container Hackfest</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80"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3"/>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3"/>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3"/>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3"/>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2"/>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62509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3"/>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3"/>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3"/>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3"/>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4"/>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5"/>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6"/>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Why should customers care about </a:t>
            </a:r>
            <a:br>
              <a:rPr lang="en-US" sz="4400" dirty="0">
                <a:solidFill>
                  <a:srgbClr val="666666"/>
                </a:solidFill>
                <a:latin typeface="+mj-lt"/>
              </a:rPr>
            </a:br>
            <a:r>
              <a:rPr lang="en-US" sz="4400" b="1" dirty="0">
                <a:solidFill>
                  <a:srgbClr val="666666"/>
                </a:solidFill>
                <a:latin typeface="+mj-lt"/>
              </a:rPr>
              <a:t>containers</a:t>
            </a:r>
            <a:r>
              <a:rPr lang="en-US" sz="4400" dirty="0">
                <a:solidFill>
                  <a:srgbClr val="666666"/>
                </a:solidFill>
                <a:latin typeface="+mj-lt"/>
              </a:rPr>
              <a:t> and </a:t>
            </a:r>
            <a:r>
              <a:rPr lang="en-US" sz="4400" b="1" dirty="0">
                <a:solidFill>
                  <a:srgbClr val="666666"/>
                </a:solidFill>
                <a:latin typeface="+mj-lt"/>
              </a:rPr>
              <a:t>microservices</a:t>
            </a:r>
            <a:r>
              <a:rPr lang="en-US" sz="4400" dirty="0">
                <a:solidFill>
                  <a:srgbClr val="666666"/>
                </a:solidFill>
                <a:latin typeface="+mj-l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4F243CE-925D-458A-9187-867ED409D492}"/>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In reality, they shouldn’t</a:t>
            </a:r>
            <a:r>
              <a:rPr lang="mr-IN" sz="4400" dirty="0">
                <a:solidFill>
                  <a:srgbClr val="666666"/>
                </a:solidFill>
                <a:latin typeface="+mj-lt"/>
              </a:rPr>
              <a:t>…</a:t>
            </a:r>
            <a:endParaRPr lang="en-US" sz="4400" dirty="0">
              <a:solidFill>
                <a:srgbClr val="666666"/>
              </a:solidFill>
              <a:latin typeface="+mj-l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3"/>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3"/>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3"/>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4"/>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3"/>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3"/>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3"/>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They do care about 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3"/>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3"/>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36703492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265127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p:txBody>
          <a:bodyPr/>
          <a:lstStyle/>
          <a:p>
            <a:r>
              <a:rPr lang="en-US"/>
              <a:t>From traditional app to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568047" y="2005478"/>
            <a:ext cx="10934667" cy="3888690"/>
            <a:chOff x="628701" y="2121396"/>
            <a:chExt cx="11153930" cy="3966666"/>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9992490" y="2418312"/>
              <a:ext cx="1790141" cy="3669750"/>
              <a:chOff x="9992490" y="2418312"/>
              <a:chExt cx="1790141" cy="3669750"/>
            </a:xfrm>
          </p:grpSpPr>
          <p:sp>
            <p:nvSpPr>
              <p:cNvPr id="6" name="Shape 594">
                <a:extLst>
                  <a:ext uri="{FF2B5EF4-FFF2-40B4-BE49-F238E27FC236}">
                    <a16:creationId xmlns:a16="http://schemas.microsoft.com/office/drawing/2014/main" id="{83D40CF3-FEAA-473F-AFBC-94E5BEB20821}"/>
                  </a:ext>
                </a:extLst>
              </p:cNvPr>
              <p:cNvSpPr txBox="1"/>
              <p:nvPr/>
            </p:nvSpPr>
            <p:spPr>
              <a:xfrm>
                <a:off x="9992490" y="3868858"/>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a:t>
                </a:r>
                <a:br>
                  <a:rPr lang="en" sz="1568" b="1">
                    <a:latin typeface="Segoe UI" panose="020B0502040204020203" pitchFamily="34" charset="0"/>
                    <a:ea typeface="Quattrocento Sans"/>
                    <a:cs typeface="Segoe UI" panose="020B0502040204020203" pitchFamily="34" charset="0"/>
                    <a:sym typeface="Quattrocento Sans"/>
                  </a:rPr>
                </a:br>
                <a:r>
                  <a:rPr lang="en" sz="1568" b="1">
                    <a:latin typeface="Segoe UI" panose="020B0502040204020203" pitchFamily="34" charset="0"/>
                    <a:ea typeface="Quattrocento Sans"/>
                    <a:cs typeface="Segoe UI" panose="020B0502040204020203" pitchFamily="34" charset="0"/>
                    <a:sym typeface="Quattrocento Sans"/>
                  </a:rPr>
                  <a:t>Microservices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a:latin typeface="Segoe UI" panose="020B0502040204020203" pitchFamily="34" charset="0"/>
                    <a:ea typeface="Quattrocento Sans"/>
                    <a:cs typeface="Segoe UI" panose="020B0502040204020203" pitchFamily="34" charset="0"/>
                    <a:sym typeface="Quattrocento Sans"/>
                  </a:rPr>
                  <a:t>Add new services </a:t>
                </a:r>
                <a:r>
                  <a:rPr lang="en" sz="1568" spc="-39">
                    <a:latin typeface="Segoe UI" panose="020B0502040204020203" pitchFamily="34" charset="0"/>
                    <a:ea typeface="Quattrocento Sans"/>
                    <a:cs typeface="Segoe UI" panose="020B0502040204020203" pitchFamily="34" charset="0"/>
                    <a:sym typeface="Quattrocento Sans"/>
                  </a:rPr>
                  <a:t>or start peeling off</a:t>
                </a:r>
                <a:r>
                  <a:rPr lang="en" sz="1568">
                    <a:latin typeface="Segoe UI" panose="020B0502040204020203" pitchFamily="34" charset="0"/>
                    <a:ea typeface="Quattrocento Sans"/>
                    <a:cs typeface="Segoe UI" panose="020B0502040204020203" pitchFamily="34" charset="0"/>
                    <a:sym typeface="Quattrocento Sans"/>
                  </a:rPr>
                  <a:t> </a:t>
                </a:r>
                <a:r>
                  <a:rPr lang="en" sz="1568" spc="69">
                    <a:latin typeface="Segoe UI" panose="020B0502040204020203" pitchFamily="34" charset="0"/>
                    <a:ea typeface="Quattrocento Sans"/>
                    <a:cs typeface="Segoe UI" panose="020B0502040204020203" pitchFamily="34" charset="0"/>
                    <a:sym typeface="Quattrocento Sans"/>
                  </a:rPr>
                  <a:t>services from </a:t>
                </a:r>
                <a:r>
                  <a:rPr lang="en" sz="1568">
                    <a:latin typeface="Segoe UI" panose="020B0502040204020203" pitchFamily="34" charset="0"/>
                    <a:ea typeface="Quattrocento Sans"/>
                    <a:cs typeface="Segoe UI" panose="020B0502040204020203" pitchFamily="34" charset="0"/>
                    <a:sym typeface="Quattrocento Sans"/>
                  </a:rPr>
                  <a:t>monolith</a:t>
                </a:r>
                <a:r>
                  <a:rPr lang="en-US" sz="1568" err="1">
                    <a:latin typeface="Segoe UI" panose="020B0502040204020203" pitchFamily="34" charset="0"/>
                    <a:ea typeface="Quattrocento Sans"/>
                    <a:cs typeface="Segoe UI" panose="020B0502040204020203" pitchFamily="34" charset="0"/>
                    <a:sym typeface="Quattrocento Sans"/>
                  </a:rPr>
                  <a:t>ic</a:t>
                </a:r>
                <a:r>
                  <a:rPr lang="en" sz="1568">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10216604" y="2418312"/>
                <a:ext cx="1341913" cy="974980"/>
                <a:chOff x="4949049" y="1526863"/>
                <a:chExt cx="1593654" cy="1157697"/>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4949049" y="1526863"/>
                  <a:ext cx="1593654" cy="1157697"/>
                  <a:chOff x="4314197" y="1570215"/>
                  <a:chExt cx="1593654" cy="1157697"/>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4314197" y="1923527"/>
                    <a:ext cx="739188" cy="725553"/>
                    <a:chOff x="-633412" y="107156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5282600" y="1570215"/>
                    <a:ext cx="488462" cy="479415"/>
                    <a:chOff x="-633412" y="1071562"/>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6" name="Shape 623">
                      <a:extLst>
                        <a:ext uri="{FF2B5EF4-FFF2-40B4-BE49-F238E27FC236}">
                          <a16:creationId xmlns:a16="http://schemas.microsoft.com/office/drawing/2014/main" id="{E22C3C20-BC34-449D-9C42-FAC52750EC9C}"/>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5419389" y="2248497"/>
                    <a:ext cx="488462" cy="479415"/>
                    <a:chOff x="-633412" y="1071562"/>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3" name="Shape 631">
                      <a:extLst>
                        <a:ext uri="{FF2B5EF4-FFF2-40B4-BE49-F238E27FC236}">
                          <a16:creationId xmlns:a16="http://schemas.microsoft.com/office/drawing/2014/main" id="{134D94DC-1E18-4843-B1DD-2EF002D3E819}"/>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1" name="Group 60">
              <a:extLst>
                <a:ext uri="{FF2B5EF4-FFF2-40B4-BE49-F238E27FC236}">
                  <a16:creationId xmlns:a16="http://schemas.microsoft.com/office/drawing/2014/main" id="{4B4D821E-6EC3-48C0-9A16-38A9B6F00B83}"/>
                </a:ext>
              </a:extLst>
            </p:cNvPr>
            <p:cNvGrpSpPr/>
            <p:nvPr/>
          </p:nvGrpSpPr>
          <p:grpSpPr>
            <a:xfrm>
              <a:off x="5237775" y="2311170"/>
              <a:ext cx="1677952" cy="3776892"/>
              <a:chOff x="4924110" y="2311170"/>
              <a:chExt cx="1677952" cy="3776892"/>
            </a:xfrm>
          </p:grpSpPr>
          <p:sp>
            <p:nvSpPr>
              <p:cNvPr id="7" name="Shape 595">
                <a:extLst>
                  <a:ext uri="{FF2B5EF4-FFF2-40B4-BE49-F238E27FC236}">
                    <a16:creationId xmlns:a16="http://schemas.microsoft.com/office/drawing/2014/main" id="{2BBFF128-FB3A-4484-AA50-9BDAE15B921C}"/>
                  </a:ext>
                </a:extLst>
              </p:cNvPr>
              <p:cNvSpPr txBox="1"/>
              <p:nvPr/>
            </p:nvSpPr>
            <p:spPr>
              <a:xfrm>
                <a:off x="4924110" y="3868858"/>
                <a:ext cx="1677952"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Methodologies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Implement </a:t>
                </a:r>
                <a:r>
                  <a:rPr lang="en" sz="1568" spc="-29">
                    <a:latin typeface="Segoe UI" panose="020B0502040204020203" pitchFamily="34" charset="0"/>
                    <a:ea typeface="Quattrocento Sans"/>
                    <a:cs typeface="Segoe UI" panose="020B0502040204020203" pitchFamily="34" charset="0"/>
                    <a:sym typeface="Quattrocento Sans"/>
                  </a:rPr>
                  <a:t>CI/CD</a:t>
                </a:r>
                <a:br>
                  <a:rPr lang="en" sz="1568">
                    <a:latin typeface="Segoe UI" panose="020B0502040204020203" pitchFamily="34" charset="0"/>
                    <a:ea typeface="Quattrocento Sans"/>
                    <a:cs typeface="Segoe UI" panose="020B0502040204020203" pitchFamily="34" charset="0"/>
                    <a:sym typeface="Quattrocento Sans"/>
                  </a:rPr>
                </a:br>
                <a:r>
                  <a:rPr lang="en" sz="1568">
                    <a:latin typeface="Segoe UI" panose="020B0502040204020203" pitchFamily="34" charset="0"/>
                    <a:ea typeface="Quattrocento Sans"/>
                    <a:cs typeface="Segoe UI" panose="020B0502040204020203" pitchFamily="34" charset="0"/>
                    <a:sym typeface="Quattrocento Sans"/>
                  </a:rPr>
                  <a:t>and automation.</a:t>
                </a:r>
              </a:p>
            </p:txBody>
          </p:sp>
          <p:sp>
            <p:nvSpPr>
              <p:cNvPr id="36" name="Shape 636">
                <a:extLst>
                  <a:ext uri="{FF2B5EF4-FFF2-40B4-BE49-F238E27FC236}">
                    <a16:creationId xmlns:a16="http://schemas.microsoft.com/office/drawing/2014/main" id="{99162906-3DA2-474B-98B7-7A95319AB0D7}"/>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72C6"/>
              </a:solidFill>
              <a:ln w="9525" cap="flat" cmpd="sng">
                <a:noFill/>
                <a:prstDash val="solid"/>
                <a:round/>
                <a:headEnd type="none" w="med" len="med"/>
                <a:tailEnd type="none" w="med" len="med"/>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grpSp>
        <p:grpSp>
          <p:nvGrpSpPr>
            <p:cNvPr id="60" name="Group 59">
              <a:extLst>
                <a:ext uri="{FF2B5EF4-FFF2-40B4-BE49-F238E27FC236}">
                  <a16:creationId xmlns:a16="http://schemas.microsoft.com/office/drawing/2014/main" id="{487599EA-E9C4-4B46-817D-CC9BDD7CB2E0}"/>
                </a:ext>
              </a:extLst>
            </p:cNvPr>
            <p:cNvGrpSpPr/>
            <p:nvPr/>
          </p:nvGrpSpPr>
          <p:grpSpPr>
            <a:xfrm>
              <a:off x="2754346" y="2121396"/>
              <a:ext cx="1679584" cy="3966666"/>
              <a:chOff x="2577322" y="2121396"/>
              <a:chExt cx="1679584" cy="3966666"/>
            </a:xfrm>
          </p:grpSpPr>
          <p:sp>
            <p:nvSpPr>
              <p:cNvPr id="5" name="Shape 593">
                <a:extLst>
                  <a:ext uri="{FF2B5EF4-FFF2-40B4-BE49-F238E27FC236}">
                    <a16:creationId xmlns:a16="http://schemas.microsoft.com/office/drawing/2014/main" id="{F48E40DE-0282-47B8-A9DC-3FFBD86EE46A}"/>
                  </a:ext>
                </a:extLst>
              </p:cNvPr>
              <p:cNvSpPr txBox="1"/>
              <p:nvPr/>
            </p:nvSpPr>
            <p:spPr>
              <a:xfrm>
                <a:off x="2577322" y="3868858"/>
                <a:ext cx="1679584"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a:latin typeface="Segoe UI" panose="020B0502040204020203" pitchFamily="34" charset="0"/>
                    <a:ea typeface="Quattrocento Sans"/>
                    <a:cs typeface="Segoe UI" panose="020B0502040204020203" pitchFamily="34" charset="0"/>
                    <a:sym typeface="Quattrocento Sans"/>
                  </a:rPr>
                </a:br>
                <a:r>
                  <a:rPr lang="en" sz="1568" spc="59">
                    <a:latin typeface="Segoe UI" panose="020B0502040204020203" pitchFamily="34" charset="0"/>
                    <a:ea typeface="Quattrocento Sans"/>
                    <a:cs typeface="Segoe UI" panose="020B0502040204020203" pitchFamily="34" charset="0"/>
                    <a:sym typeface="Quattrocento Sans"/>
                  </a:rPr>
                  <a:t>Move to </a:t>
                </a:r>
                <a:r>
                  <a:rPr lang="en-US" sz="1568" spc="59">
                    <a:latin typeface="Segoe UI" panose="020B0502040204020203" pitchFamily="34" charset="0"/>
                    <a:ea typeface="Quattrocento Sans"/>
                    <a:cs typeface="Segoe UI" panose="020B0502040204020203" pitchFamily="34" charset="0"/>
                    <a:sym typeface="Quattrocento Sans"/>
                  </a:rPr>
                  <a:t>the</a:t>
                </a:r>
                <a:r>
                  <a:rPr lang="en-US" sz="1568">
                    <a:latin typeface="Segoe UI" panose="020B0502040204020203" pitchFamily="34" charset="0"/>
                    <a:ea typeface="Quattrocento Sans"/>
                    <a:cs typeface="Segoe UI" panose="020B0502040204020203" pitchFamily="34" charset="0"/>
                    <a:sym typeface="Quattrocento Sans"/>
                  </a:rPr>
                  <a:t> </a:t>
                </a:r>
                <a:r>
                  <a:rPr lang="en" sz="1568">
                    <a:latin typeface="Segoe UI" panose="020B0502040204020203" pitchFamily="34" charset="0"/>
                    <a:ea typeface="Quattrocento Sans"/>
                    <a:cs typeface="Segoe UI" panose="020B0502040204020203" pitchFamily="34" charset="0"/>
                    <a:sym typeface="Quattrocento Sans"/>
                  </a:rPr>
                  <a:t>cloud </a:t>
                </a:r>
                <a:r>
                  <a:rPr lang="en-US" sz="1568">
                    <a:latin typeface="Segoe UI" panose="020B0502040204020203" pitchFamily="34" charset="0"/>
                    <a:ea typeface="Quattrocento Sans"/>
                    <a:cs typeface="Segoe UI" panose="020B0502040204020203" pitchFamily="34" charset="0"/>
                    <a:sym typeface="Quattrocento Sans"/>
                  </a:rPr>
                  <a:t>as VMs</a:t>
                </a:r>
                <a:br>
                  <a:rPr lang="en-US" sz="1568">
                    <a:latin typeface="Segoe UI" panose="020B0502040204020203" pitchFamily="34" charset="0"/>
                    <a:ea typeface="Quattrocento Sans"/>
                    <a:cs typeface="Segoe UI" panose="020B0502040204020203" pitchFamily="34" charset="0"/>
                    <a:sym typeface="Quattrocento Sans"/>
                  </a:rPr>
                </a:br>
                <a:r>
                  <a:rPr lang="en-US" sz="1568">
                    <a:latin typeface="Segoe UI" panose="020B0502040204020203" pitchFamily="34" charset="0"/>
                    <a:ea typeface="Quattrocento Sans"/>
                    <a:cs typeface="Segoe UI" panose="020B0502040204020203" pitchFamily="34" charset="0"/>
                    <a:sym typeface="Quattrocento Sans"/>
                  </a:rPr>
                  <a:t>or Containers</a:t>
                </a:r>
                <a:br>
                  <a:rPr lang="en" sz="1568">
                    <a:latin typeface="Segoe UI" panose="020B0502040204020203" pitchFamily="34" charset="0"/>
                    <a:ea typeface="Quattrocento Sans"/>
                    <a:cs typeface="Segoe UI" panose="020B0502040204020203" pitchFamily="34" charset="0"/>
                    <a:sym typeface="Quattrocento Sans"/>
                  </a:rPr>
                </a:br>
                <a:r>
                  <a:rPr lang="en" sz="1568" spc="-29">
                    <a:latin typeface="Segoe UI" panose="020B0502040204020203" pitchFamily="34" charset="0"/>
                    <a:ea typeface="Quattrocento Sans"/>
                    <a:cs typeface="Segoe UI" panose="020B0502040204020203" pitchFamily="34" charset="0"/>
                    <a:sym typeface="Quattrocento Sans"/>
                  </a:rPr>
                  <a:t>or refresh HW.</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3037408" y="2121396"/>
                <a:ext cx="759412" cy="1421741"/>
                <a:chOff x="4011246" y="1986834"/>
                <a:chExt cx="603200" cy="1129165"/>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3" name="Shape 642">
              <a:extLst>
                <a:ext uri="{FF2B5EF4-FFF2-40B4-BE49-F238E27FC236}">
                  <a16:creationId xmlns:a16="http://schemas.microsoft.com/office/drawing/2014/main" id="{8CB5483B-4DBD-471C-A618-513B6FAA8211}"/>
                </a:ext>
              </a:extLst>
            </p:cNvPr>
            <p:cNvSpPr/>
            <p:nvPr/>
          </p:nvSpPr>
          <p:spPr>
            <a:xfrm>
              <a:off x="4471597" y="2807068"/>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9342437" y="280246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7719572" y="2473959"/>
              <a:ext cx="1469075" cy="3614103"/>
              <a:chOff x="7324725" y="2473959"/>
              <a:chExt cx="1469075" cy="3614103"/>
            </a:xfrm>
          </p:grpSpPr>
          <p:sp>
            <p:nvSpPr>
              <p:cNvPr id="45" name="Shape 592">
                <a:extLst>
                  <a:ext uri="{FF2B5EF4-FFF2-40B4-BE49-F238E27FC236}">
                    <a16:creationId xmlns:a16="http://schemas.microsoft.com/office/drawing/2014/main" id="{3C902DDB-EA12-488C-BDE0-CC27606CC65F}"/>
                  </a:ext>
                </a:extLst>
              </p:cNvPr>
              <p:cNvSpPr txBox="1"/>
              <p:nvPr/>
            </p:nvSpPr>
            <p:spPr>
              <a:xfrm>
                <a:off x="7324725" y="3868858"/>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Re-architect</a:t>
                </a:r>
                <a:r>
                  <a:rPr lang="en-US" sz="1568">
                    <a:latin typeface="Segoe UI" panose="020B0502040204020203" pitchFamily="34" charset="0"/>
                    <a:ea typeface="Quattrocento Sans"/>
                    <a:cs typeface="Segoe UI" panose="020B0502040204020203" pitchFamily="34" charset="0"/>
                    <a:sym typeface="Quattrocento Sans"/>
                  </a:rPr>
                  <a:t> apps for scale </a:t>
                </a:r>
                <a:r>
                  <a:rPr lang="en-US" sz="1568" spc="-59">
                    <a:latin typeface="Segoe UI" panose="020B0502040204020203" pitchFamily="34" charset="0"/>
                    <a:ea typeface="Quattrocento Sans"/>
                    <a:cs typeface="Segoe UI" panose="020B0502040204020203" pitchFamily="34" charset="0"/>
                    <a:sym typeface="Quattrocento Sans"/>
                  </a:rPr>
                  <a:t>with containers.</a:t>
                </a:r>
                <a:endParaRPr lang="en" sz="1568" spc="-59">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7593807" y="2473959"/>
                <a:ext cx="930910" cy="859134"/>
                <a:chOff x="7660749" y="2473959"/>
                <a:chExt cx="930910" cy="859134"/>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7660749" y="2473959"/>
                  <a:ext cx="772717" cy="758548"/>
                  <a:chOff x="-633412" y="107156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455612"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361937"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54823"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168268" y="1227024"/>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8157435" y="289880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6998150" y="2770326"/>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spTree>
    <p:extLst>
      <p:ext uri="{BB962C8B-B14F-4D97-AF65-F5344CB8AC3E}">
        <p14:creationId xmlns:p14="http://schemas.microsoft.com/office/powerpoint/2010/main" val="16715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15.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1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7946</TotalTime>
  <Words>16071</Words>
  <Application>Microsoft Office PowerPoint</Application>
  <PresentationFormat>Widescreen</PresentationFormat>
  <Paragraphs>1935</Paragraphs>
  <Slides>134</Slides>
  <Notes>134</Notes>
  <HiddenSlides>10</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134</vt:i4>
      </vt:variant>
    </vt:vector>
  </HeadingPairs>
  <TitlesOfParts>
    <vt:vector size="167" baseType="lpstr">
      <vt:lpstr>ＭＳ Ｐゴシック</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Symbol</vt:lpstr>
      <vt:lpstr>Wingdings</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Server and Cloud 2013</vt:lpstr>
      <vt:lpstr>1_Azure 2015</vt:lpstr>
      <vt:lpstr>think-cell Slide</vt:lpstr>
      <vt:lpstr>Azure Container Hackfest</vt:lpstr>
      <vt:lpstr>PowerPoint Presentation</vt:lpstr>
      <vt:lpstr>Table of contents</vt:lpstr>
      <vt:lpstr>Containers 101</vt:lpstr>
      <vt:lpstr>PowerPoint Presentation</vt:lpstr>
      <vt:lpstr>PowerPoint Presentation</vt:lpstr>
      <vt:lpstr>PowerPoint Presentation</vt:lpstr>
      <vt:lpstr>Microservices</vt:lpstr>
      <vt:lpstr>From traditional app to modern app</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Upgrading Kubernetes in AKS</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Brigade</vt:lpstr>
      <vt:lpstr>Brigade</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Ali Hussain</cp:lastModifiedBy>
  <cp:revision>139</cp:revision>
  <dcterms:created xsi:type="dcterms:W3CDTF">2017-09-13T18:05:02Z</dcterms:created>
  <dcterms:modified xsi:type="dcterms:W3CDTF">2018-03-28T18:38:03Z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alhussai@microsoft.com</vt:lpwstr>
  </property>
  <property fmtid="{D5CDD505-2E9C-101B-9397-08002B2CF9AE}" pid="5" name="MSIP_Label_f42aa342-8706-4288-bd11-ebb85995028c_SetDate">
    <vt:lpwstr>2018-03-05T08:19:21.0091330Z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